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91" d="100"/>
          <a:sy n="91" d="100"/>
        </p:scale>
        <p:origin x="-994" y="-5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055BD4-D4C9-4848-A055-5B3622EDC480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A990DD-87CB-41A6-A055-3A36A4E3F7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209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A990DD-87CB-41A6-A055-3A36A4E3F72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27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C5D59-C4E2-467C-BA01-FFB9F0AF1885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2C868-5A48-4627-8E8C-30C398B7E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3134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C5D59-C4E2-467C-BA01-FFB9F0AF1885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2C868-5A48-4627-8E8C-30C398B7E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7203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C5D59-C4E2-467C-BA01-FFB9F0AF1885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2C868-5A48-4627-8E8C-30C398B7E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2646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C5D59-C4E2-467C-BA01-FFB9F0AF1885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2C868-5A48-4627-8E8C-30C398B7E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757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C5D59-C4E2-467C-BA01-FFB9F0AF1885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2C868-5A48-4627-8E8C-30C398B7E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407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C5D59-C4E2-467C-BA01-FFB9F0AF1885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2C868-5A48-4627-8E8C-30C398B7E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293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C5D59-C4E2-467C-BA01-FFB9F0AF1885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2C868-5A48-4627-8E8C-30C398B7E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5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C5D59-C4E2-467C-BA01-FFB9F0AF1885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2C868-5A48-4627-8E8C-30C398B7E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5927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C5D59-C4E2-467C-BA01-FFB9F0AF1885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2C868-5A48-4627-8E8C-30C398B7E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5601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C5D59-C4E2-467C-BA01-FFB9F0AF1885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2C868-5A48-4627-8E8C-30C398B7E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2715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C5D59-C4E2-467C-BA01-FFB9F0AF1885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2C868-5A48-4627-8E8C-30C398B7E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067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C5D59-C4E2-467C-BA01-FFB9F0AF1885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2C868-5A48-4627-8E8C-30C398B7E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7462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52500" y="225188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АЛГОРИТМ САМОСТОЯТЕЛЬНЫХ ДЕЙСТВИЙ ПРИ СЕРДЕЧНОМ </a:t>
            </a:r>
            <a:r>
              <a:rPr lang="ru-RU" b="1" dirty="0" smtClean="0"/>
              <a:t>ПРИСТУПЕ                      ( инфаркте миокарда)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713646" y="1777425"/>
            <a:ext cx="6438901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Принять 1 таблетку (капсулу, дозу спрея) нитроглицерина под язык.</a:t>
            </a:r>
          </a:p>
          <a:p>
            <a:pPr algn="ctr"/>
            <a:r>
              <a:rPr lang="ru-RU" sz="1600" dirty="0" smtClean="0"/>
              <a:t>Таблетку ацетилсалициловой кислоты (250 мг) разжевать.</a:t>
            </a:r>
            <a:endParaRPr lang="ru-RU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2362200" y="2691825"/>
            <a:ext cx="5181600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Боль/дискомфорт в груди сохраняется  в течение 5 минут</a:t>
            </a:r>
          </a:p>
          <a:p>
            <a:pPr algn="ctr"/>
            <a:r>
              <a:rPr lang="ru-RU" sz="1600" dirty="0" smtClean="0"/>
              <a:t>или состояние ухудшается</a:t>
            </a:r>
            <a:endParaRPr lang="ru-RU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1676400" y="33528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НЕТ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705600" y="33528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ДА</a:t>
            </a:r>
            <a:endParaRPr lang="ru-RU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048000" y="3886200"/>
            <a:ext cx="3810000" cy="156966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Немедленно вызвать Скорую помощь</a:t>
            </a:r>
          </a:p>
          <a:p>
            <a:pPr algn="ctr"/>
            <a:r>
              <a:rPr lang="ru-RU" sz="1600" dirty="0" smtClean="0"/>
              <a:t>Причина вызова: боль в сердце.</a:t>
            </a:r>
          </a:p>
          <a:p>
            <a:pPr algn="ctr"/>
            <a:r>
              <a:rPr lang="ru-RU" sz="1600" dirty="0" smtClean="0"/>
              <a:t>Телефон </a:t>
            </a:r>
            <a:r>
              <a:rPr lang="ru-RU" sz="1600" b="1" dirty="0" smtClean="0"/>
              <a:t>03</a:t>
            </a:r>
            <a:r>
              <a:rPr lang="ru-RU" sz="1600" dirty="0" smtClean="0"/>
              <a:t>, </a:t>
            </a:r>
            <a:r>
              <a:rPr lang="ru-RU" sz="1600" b="1" dirty="0" smtClean="0"/>
              <a:t>030</a:t>
            </a:r>
            <a:r>
              <a:rPr lang="ru-RU" sz="1600" dirty="0" smtClean="0"/>
              <a:t> (МТС, Теле 2, Мегафон),</a:t>
            </a:r>
            <a:br>
              <a:rPr lang="ru-RU" sz="1600" dirty="0" smtClean="0"/>
            </a:br>
            <a:r>
              <a:rPr lang="ru-RU" sz="1600" b="1" dirty="0" smtClean="0"/>
              <a:t>003</a:t>
            </a:r>
            <a:r>
              <a:rPr lang="ru-RU" sz="1600" dirty="0" smtClean="0"/>
              <a:t> (Билайн), </a:t>
            </a:r>
            <a:r>
              <a:rPr lang="ru-RU" sz="1600" b="1" dirty="0" smtClean="0"/>
              <a:t>103</a:t>
            </a:r>
            <a:r>
              <a:rPr lang="ru-RU" sz="1600" dirty="0" smtClean="0"/>
              <a:t> </a:t>
            </a:r>
            <a:r>
              <a:rPr lang="en-US" sz="1600" dirty="0" smtClean="0"/>
              <a:t>(YOTA)</a:t>
            </a:r>
            <a:endParaRPr lang="ru-RU" sz="1600" dirty="0" smtClean="0"/>
          </a:p>
          <a:p>
            <a:pPr algn="ctr"/>
            <a:r>
              <a:rPr lang="ru-RU" sz="1600" dirty="0" smtClean="0"/>
              <a:t>При отсутс</a:t>
            </a:r>
            <a:r>
              <a:rPr lang="ru-RU" sz="1600" dirty="0"/>
              <a:t>т</a:t>
            </a:r>
            <a:r>
              <a:rPr lang="ru-RU" sz="1600" dirty="0" smtClean="0"/>
              <a:t>вии </a:t>
            </a:r>
            <a:r>
              <a:rPr lang="en-US" sz="1600" dirty="0" smtClean="0"/>
              <a:t>SIM</a:t>
            </a:r>
            <a:r>
              <a:rPr lang="ru-RU" sz="1600" dirty="0" smtClean="0"/>
              <a:t>, отсутствии средств,</a:t>
            </a:r>
            <a:br>
              <a:rPr lang="ru-RU" sz="1600" dirty="0" smtClean="0"/>
            </a:br>
            <a:r>
              <a:rPr lang="ru-RU" sz="1600" dirty="0" smtClean="0"/>
              <a:t>блокировке </a:t>
            </a:r>
            <a:r>
              <a:rPr lang="en-US" sz="1600" dirty="0" smtClean="0"/>
              <a:t>SIM</a:t>
            </a:r>
            <a:r>
              <a:rPr lang="ru-RU" sz="1600" dirty="0" smtClean="0"/>
              <a:t> - </a:t>
            </a:r>
            <a:r>
              <a:rPr lang="ru-RU" sz="1600" b="1" dirty="0" smtClean="0"/>
              <a:t>112</a:t>
            </a:r>
            <a:endParaRPr lang="ru-RU" sz="1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05736" y="3886200"/>
            <a:ext cx="2261264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Записаться на приём к врачу</a:t>
            </a:r>
            <a:endParaRPr lang="ru-RU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404314" y="5036403"/>
            <a:ext cx="2262686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Следовать рекомендациям</a:t>
            </a:r>
            <a:br>
              <a:rPr lang="ru-RU" sz="1600" dirty="0" smtClean="0"/>
            </a:br>
            <a:r>
              <a:rPr lang="ru-RU" sz="1600" dirty="0" smtClean="0"/>
              <a:t>лечащего врача</a:t>
            </a:r>
            <a:endParaRPr lang="ru-RU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7086600" y="3886200"/>
            <a:ext cx="2514600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Через 5-7 минут повторно принять НТГ, но не более</a:t>
            </a:r>
            <a:br>
              <a:rPr lang="ru-RU" sz="1600" dirty="0" smtClean="0"/>
            </a:br>
            <a:r>
              <a:rPr lang="ru-RU" sz="1600" dirty="0" smtClean="0"/>
              <a:t>2 раз по 1 дозе</a:t>
            </a:r>
            <a:endParaRPr lang="ru-RU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4267200" y="5739825"/>
            <a:ext cx="5181600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Следовать инструкциям диспетчера 03,</a:t>
            </a:r>
            <a:br>
              <a:rPr lang="ru-RU" sz="1600" dirty="0" smtClean="0"/>
            </a:br>
            <a:r>
              <a:rPr lang="ru-RU" sz="1600" dirty="0" smtClean="0"/>
              <a:t>далее врача/фельдшера скорой медицинской помощи</a:t>
            </a:r>
            <a:endParaRPr lang="ru-RU" sz="1600" dirty="0"/>
          </a:p>
        </p:txBody>
      </p:sp>
      <p:grpSp>
        <p:nvGrpSpPr>
          <p:cNvPr id="3" name="Группа 2"/>
          <p:cNvGrpSpPr/>
          <p:nvPr/>
        </p:nvGrpSpPr>
        <p:grpSpPr>
          <a:xfrm>
            <a:off x="1026994" y="838200"/>
            <a:ext cx="8001000" cy="626955"/>
            <a:chOff x="1026994" y="785588"/>
            <a:chExt cx="8001000" cy="626955"/>
          </a:xfrm>
        </p:grpSpPr>
        <p:sp>
          <p:nvSpPr>
            <p:cNvPr id="5" name="TextBox 4"/>
            <p:cNvSpPr txBox="1"/>
            <p:nvPr/>
          </p:nvSpPr>
          <p:spPr>
            <a:xfrm>
              <a:off x="1026994" y="914400"/>
              <a:ext cx="800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/>
                <a:t>Человек испытывает боль/дискомфорт в груди</a:t>
              </a:r>
              <a:endParaRPr lang="ru-RU" b="1" dirty="0"/>
            </a:p>
          </p:txBody>
        </p:sp>
        <p:sp>
          <p:nvSpPr>
            <p:cNvPr id="2" name="Овал 1"/>
            <p:cNvSpPr/>
            <p:nvPr/>
          </p:nvSpPr>
          <p:spPr>
            <a:xfrm>
              <a:off x="2019300" y="785588"/>
              <a:ext cx="5753100" cy="62695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202157" y="6400800"/>
            <a:ext cx="95016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Нитроглицерин и ацетилсалициловую кислоту принимать при отсутствии противопоказаний!</a:t>
            </a:r>
            <a:endParaRPr lang="ru-RU" sz="1400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4953000" y="1465155"/>
            <a:ext cx="0" cy="31227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4920586" y="2354730"/>
            <a:ext cx="0" cy="31227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>
            <a:off x="2315854" y="3337397"/>
            <a:ext cx="2256146" cy="19454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5334000" y="3337397"/>
            <a:ext cx="1524000" cy="16780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1534235" y="4495800"/>
            <a:ext cx="1422" cy="47534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4937645" y="5455860"/>
            <a:ext cx="0" cy="31227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H="1">
            <a:off x="1546602" y="3603262"/>
            <a:ext cx="267554" cy="17573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H="1">
            <a:off x="5181600" y="3628430"/>
            <a:ext cx="1676400" cy="17573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7239000" y="3640098"/>
            <a:ext cx="1676400" cy="17573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29200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876</TotalTime>
  <Words>105</Words>
  <Application>Microsoft Office PowerPoint</Application>
  <PresentationFormat>Лист A4 (210x297 мм)</PresentationFormat>
  <Paragraphs>18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Алексей Завадкин</dc:creator>
  <cp:lastModifiedBy>Иванова </cp:lastModifiedBy>
  <cp:revision>14</cp:revision>
  <dcterms:created xsi:type="dcterms:W3CDTF">2017-10-17T15:50:04Z</dcterms:created>
  <dcterms:modified xsi:type="dcterms:W3CDTF">2017-10-18T12:14:12Z</dcterms:modified>
</cp:coreProperties>
</file>